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Benazir Alam" userId="696a977d76db0f94" providerId="LiveId" clId="{9DF60721-44D5-4416-9251-B0625CEB373B}"/>
    <pc:docChg chg="custSel modSld">
      <pc:chgData name="Dr Benazir Alam" userId="696a977d76db0f94" providerId="LiveId" clId="{9DF60721-44D5-4416-9251-B0625CEB373B}" dt="2024-03-22T10:07:39.539" v="42" actId="20577"/>
      <pc:docMkLst>
        <pc:docMk/>
      </pc:docMkLst>
      <pc:sldChg chg="delSp modSp mod">
        <pc:chgData name="Dr Benazir Alam" userId="696a977d76db0f94" providerId="LiveId" clId="{9DF60721-44D5-4416-9251-B0625CEB373B}" dt="2024-03-22T10:07:39.539" v="42" actId="20577"/>
        <pc:sldMkLst>
          <pc:docMk/>
          <pc:sldMk cId="1622356307" sldId="276"/>
        </pc:sldMkLst>
        <pc:spChg chg="mod">
          <ac:chgData name="Dr Benazir Alam" userId="696a977d76db0f94" providerId="LiveId" clId="{9DF60721-44D5-4416-9251-B0625CEB373B}" dt="2024-03-22T10:07:27.305" v="33" actId="20577"/>
          <ac:spMkLst>
            <pc:docMk/>
            <pc:sldMk cId="1622356307" sldId="276"/>
            <ac:spMk id="1048596" creationId="{00000000-0000-0000-0000-000000000000}"/>
          </ac:spMkLst>
        </pc:spChg>
        <pc:spChg chg="mod">
          <ac:chgData name="Dr Benazir Alam" userId="696a977d76db0f94" providerId="LiveId" clId="{9DF60721-44D5-4416-9251-B0625CEB373B}" dt="2024-03-22T10:07:39.539" v="42" actId="20577"/>
          <ac:spMkLst>
            <pc:docMk/>
            <pc:sldMk cId="1622356307" sldId="276"/>
            <ac:spMk id="1048597" creationId="{00000000-0000-0000-0000-000000000000}"/>
          </ac:spMkLst>
        </pc:spChg>
        <pc:picChg chg="del">
          <ac:chgData name="Dr Benazir Alam" userId="696a977d76db0f94" providerId="LiveId" clId="{9DF60721-44D5-4416-9251-B0625CEB373B}" dt="2024-03-22T10:07:11.133" v="0" actId="478"/>
          <ac:picMkLst>
            <pc:docMk/>
            <pc:sldMk cId="1622356307" sldId="276"/>
            <ac:picMk id="3" creationId="{92B6860A-4BA7-FC95-8CFB-E7D07324718F}"/>
          </ac:picMkLst>
        </pc:picChg>
      </pc:sldChg>
    </pc:docChg>
  </pc:docChgLst>
  <pc:docChgLst>
    <pc:chgData name="Dr Benazir Alam" userId="696a977d76db0f94" providerId="LiveId" clId="{2B1D4CB0-C824-4C4D-8FFD-4B5BA8A5B542}"/>
    <pc:docChg chg="modSld">
      <pc:chgData name="Dr Benazir Alam" userId="696a977d76db0f94" providerId="LiveId" clId="{2B1D4CB0-C824-4C4D-8FFD-4B5BA8A5B542}" dt="2023-09-13T08:35:48.655" v="45" actId="20577"/>
      <pc:docMkLst>
        <pc:docMk/>
      </pc:docMkLst>
      <pc:sldChg chg="modSp mod">
        <pc:chgData name="Dr Benazir Alam" userId="696a977d76db0f94" providerId="LiveId" clId="{2B1D4CB0-C824-4C4D-8FFD-4B5BA8A5B542}" dt="2023-09-13T08:35:48.655" v="45" actId="20577"/>
        <pc:sldMkLst>
          <pc:docMk/>
          <pc:sldMk cId="1622356307" sldId="276"/>
        </pc:sldMkLst>
        <pc:spChg chg="mod">
          <ac:chgData name="Dr Benazir Alam" userId="696a977d76db0f94" providerId="LiveId" clId="{2B1D4CB0-C824-4C4D-8FFD-4B5BA8A5B542}" dt="2023-09-13T08:12:29.462" v="2" actId="20577"/>
          <ac:spMkLst>
            <pc:docMk/>
            <pc:sldMk cId="1622356307" sldId="276"/>
            <ac:spMk id="1048596" creationId="{00000000-0000-0000-0000-000000000000}"/>
          </ac:spMkLst>
        </pc:spChg>
        <pc:spChg chg="mod">
          <ac:chgData name="Dr Benazir Alam" userId="696a977d76db0f94" providerId="LiveId" clId="{2B1D4CB0-C824-4C4D-8FFD-4B5BA8A5B542}" dt="2023-09-13T08:35:48.655" v="45" actId="20577"/>
          <ac:spMkLst>
            <pc:docMk/>
            <pc:sldMk cId="1622356307" sldId="276"/>
            <ac:spMk id="1048597" creationId="{00000000-0000-0000-0000-000000000000}"/>
          </ac:spMkLst>
        </pc:spChg>
      </pc:sldChg>
    </pc:docChg>
  </pc:docChgLst>
  <pc:docChgLst>
    <pc:chgData name="Dr. Bijit Biswas, CFM, AIIMS Deoghar" userId="eacc5fe8327dc998" providerId="LiveId" clId="{BA3185DB-1318-4663-B5A4-E1820A0FB74A}"/>
    <pc:docChg chg="custSel modSld">
      <pc:chgData name="Dr. Bijit Biswas, CFM, AIIMS Deoghar" userId="eacc5fe8327dc998" providerId="LiveId" clId="{BA3185DB-1318-4663-B5A4-E1820A0FB74A}" dt="2024-07-17T05:27:29.332" v="246" actId="20577"/>
      <pc:docMkLst>
        <pc:docMk/>
      </pc:docMkLst>
      <pc:sldChg chg="addSp delSp modSp mod">
        <pc:chgData name="Dr. Bijit Biswas, CFM, AIIMS Deoghar" userId="eacc5fe8327dc998" providerId="LiveId" clId="{BA3185DB-1318-4663-B5A4-E1820A0FB74A}" dt="2024-07-17T05:27:29.332" v="246" actId="20577"/>
        <pc:sldMkLst>
          <pc:docMk/>
          <pc:sldMk cId="1622356307" sldId="276"/>
        </pc:sldMkLst>
        <pc:spChg chg="mod">
          <ac:chgData name="Dr. Bijit Biswas, CFM, AIIMS Deoghar" userId="eacc5fe8327dc998" providerId="LiveId" clId="{BA3185DB-1318-4663-B5A4-E1820A0FB74A}" dt="2024-07-17T05:27:29.332" v="246" actId="20577"/>
          <ac:spMkLst>
            <pc:docMk/>
            <pc:sldMk cId="1622356307" sldId="276"/>
            <ac:spMk id="1048596" creationId="{00000000-0000-0000-0000-000000000000}"/>
          </ac:spMkLst>
        </pc:spChg>
        <pc:spChg chg="mod">
          <ac:chgData name="Dr. Bijit Biswas, CFM, AIIMS Deoghar" userId="eacc5fe8327dc998" providerId="LiveId" clId="{BA3185DB-1318-4663-B5A4-E1820A0FB74A}" dt="2024-07-17T05:23:26.458" v="231" actId="20577"/>
          <ac:spMkLst>
            <pc:docMk/>
            <pc:sldMk cId="1622356307" sldId="276"/>
            <ac:spMk id="1048597" creationId="{00000000-0000-0000-0000-000000000000}"/>
          </ac:spMkLst>
        </pc:spChg>
        <pc:picChg chg="del">
          <ac:chgData name="Dr. Bijit Biswas, CFM, AIIMS Deoghar" userId="eacc5fe8327dc998" providerId="LiveId" clId="{BA3185DB-1318-4663-B5A4-E1820A0FB74A}" dt="2024-07-17T05:12:03.452" v="147" actId="478"/>
          <ac:picMkLst>
            <pc:docMk/>
            <pc:sldMk cId="1622356307" sldId="276"/>
            <ac:picMk id="3" creationId="{D156A2FF-1858-DE67-346B-AF43A4647D44}"/>
          </ac:picMkLst>
        </pc:picChg>
        <pc:picChg chg="del">
          <ac:chgData name="Dr. Bijit Biswas, CFM, AIIMS Deoghar" userId="eacc5fe8327dc998" providerId="LiveId" clId="{BA3185DB-1318-4663-B5A4-E1820A0FB74A}" dt="2024-07-17T05:14:43.008" v="191" actId="478"/>
          <ac:picMkLst>
            <pc:docMk/>
            <pc:sldMk cId="1622356307" sldId="276"/>
            <ac:picMk id="4" creationId="{BBA213B7-DAC6-6D47-ABBE-B930FFF758BB}"/>
          </ac:picMkLst>
        </pc:picChg>
        <pc:picChg chg="add mod">
          <ac:chgData name="Dr. Bijit Biswas, CFM, AIIMS Deoghar" userId="eacc5fe8327dc998" providerId="LiveId" clId="{BA3185DB-1318-4663-B5A4-E1820A0FB74A}" dt="2024-07-17T05:14:02.175" v="156" actId="1076"/>
          <ac:picMkLst>
            <pc:docMk/>
            <pc:sldMk cId="1622356307" sldId="276"/>
            <ac:picMk id="7" creationId="{18B4541E-05FD-3003-B188-B5E5D38ACE3E}"/>
          </ac:picMkLst>
        </pc:picChg>
        <pc:picChg chg="add del mod">
          <ac:chgData name="Dr. Bijit Biswas, CFM, AIIMS Deoghar" userId="eacc5fe8327dc998" providerId="LiveId" clId="{BA3185DB-1318-4663-B5A4-E1820A0FB74A}" dt="2024-07-17T05:15:56.210" v="199" actId="21"/>
          <ac:picMkLst>
            <pc:docMk/>
            <pc:sldMk cId="1622356307" sldId="276"/>
            <ac:picMk id="10" creationId="{0B3DE150-1908-8FC1-7F8E-A570F6169B21}"/>
          </ac:picMkLst>
        </pc:picChg>
        <pc:picChg chg="add mod">
          <ac:chgData name="Dr. Bijit Biswas, CFM, AIIMS Deoghar" userId="eacc5fe8327dc998" providerId="LiveId" clId="{BA3185DB-1318-4663-B5A4-E1820A0FB74A}" dt="2024-07-17T05:19:06.012" v="225" actId="14100"/>
          <ac:picMkLst>
            <pc:docMk/>
            <pc:sldMk cId="1622356307" sldId="276"/>
            <ac:picMk id="11" creationId="{0B3DE150-1908-8FC1-7F8E-A570F6169B21}"/>
          </ac:picMkLst>
        </pc:picChg>
      </pc:sldChg>
    </pc:docChg>
  </pc:docChgLst>
  <pc:docChgLst>
    <pc:chgData name="Dr. Bijit Biswas, CFM, AIIMS Deoghar" userId="eacc5fe8327dc998" providerId="LiveId" clId="{A5B9A617-71F5-4CFB-A8F6-F863137A7EEC}"/>
    <pc:docChg chg="custSel modSld">
      <pc:chgData name="Dr. Bijit Biswas, CFM, AIIMS Deoghar" userId="eacc5fe8327dc998" providerId="LiveId" clId="{A5B9A617-71F5-4CFB-A8F6-F863137A7EEC}" dt="2024-07-18T10:21:29.063" v="50" actId="478"/>
      <pc:docMkLst>
        <pc:docMk/>
      </pc:docMkLst>
      <pc:sldChg chg="delSp modSp mod">
        <pc:chgData name="Dr. Bijit Biswas, CFM, AIIMS Deoghar" userId="eacc5fe8327dc998" providerId="LiveId" clId="{A5B9A617-71F5-4CFB-A8F6-F863137A7EEC}" dt="2024-07-18T10:21:29.063" v="50" actId="478"/>
        <pc:sldMkLst>
          <pc:docMk/>
          <pc:sldMk cId="1622356307" sldId="276"/>
        </pc:sldMkLst>
        <pc:spChg chg="mod">
          <ac:chgData name="Dr. Bijit Biswas, CFM, AIIMS Deoghar" userId="eacc5fe8327dc998" providerId="LiveId" clId="{A5B9A617-71F5-4CFB-A8F6-F863137A7EEC}" dt="2024-07-18T10:21:22.671" v="49" actId="113"/>
          <ac:spMkLst>
            <pc:docMk/>
            <pc:sldMk cId="1622356307" sldId="276"/>
            <ac:spMk id="8" creationId="{9F89EF09-F759-934B-AC5E-094CAFC383DA}"/>
          </ac:spMkLst>
        </pc:spChg>
        <pc:spChg chg="mod">
          <ac:chgData name="Dr. Bijit Biswas, CFM, AIIMS Deoghar" userId="eacc5fe8327dc998" providerId="LiveId" clId="{A5B9A617-71F5-4CFB-A8F6-F863137A7EEC}" dt="2024-07-18T10:20:47.273" v="12" actId="5793"/>
          <ac:spMkLst>
            <pc:docMk/>
            <pc:sldMk cId="1622356307" sldId="276"/>
            <ac:spMk id="1048597" creationId="{00000000-0000-0000-0000-000000000000}"/>
          </ac:spMkLst>
        </pc:spChg>
        <pc:picChg chg="del">
          <ac:chgData name="Dr. Bijit Biswas, CFM, AIIMS Deoghar" userId="eacc5fe8327dc998" providerId="LiveId" clId="{A5B9A617-71F5-4CFB-A8F6-F863137A7EEC}" dt="2024-07-18T10:21:29.063" v="50" actId="478"/>
          <ac:picMkLst>
            <pc:docMk/>
            <pc:sldMk cId="1622356307" sldId="276"/>
            <ac:picMk id="11" creationId="{0B3DE150-1908-8FC1-7F8E-A570F6169B21}"/>
          </ac:picMkLst>
        </pc:picChg>
      </pc:sldChg>
    </pc:docChg>
  </pc:docChgLst>
  <pc:docChgLst>
    <pc:chgData name="Dr. Bijit Biswas, CFM, AIIMS Deoghar" userId="eacc5fe8327dc998" providerId="LiveId" clId="{254C1AE6-6208-494A-B762-FC4E9C278E07}"/>
    <pc:docChg chg="undo custSel modSld">
      <pc:chgData name="Dr. Bijit Biswas, CFM, AIIMS Deoghar" userId="eacc5fe8327dc998" providerId="LiveId" clId="{254C1AE6-6208-494A-B762-FC4E9C278E07}" dt="2024-05-25T15:04:45.242" v="1203" actId="478"/>
      <pc:docMkLst>
        <pc:docMk/>
      </pc:docMkLst>
      <pc:sldChg chg="addSp delSp modSp mod">
        <pc:chgData name="Dr. Bijit Biswas, CFM, AIIMS Deoghar" userId="eacc5fe8327dc998" providerId="LiveId" clId="{254C1AE6-6208-494A-B762-FC4E9C278E07}" dt="2024-05-25T15:04:45.242" v="1203" actId="478"/>
        <pc:sldMkLst>
          <pc:docMk/>
          <pc:sldMk cId="1622356307" sldId="276"/>
        </pc:sldMkLst>
        <pc:spChg chg="add del mod">
          <ac:chgData name="Dr. Bijit Biswas, CFM, AIIMS Deoghar" userId="eacc5fe8327dc998" providerId="LiveId" clId="{254C1AE6-6208-494A-B762-FC4E9C278E07}" dt="2024-05-25T15:04:45.242" v="1203" actId="478"/>
          <ac:spMkLst>
            <pc:docMk/>
            <pc:sldMk cId="1622356307" sldId="276"/>
            <ac:spMk id="2" creationId="{043CC94E-BB37-398A-3B1B-54588490BAD2}"/>
          </ac:spMkLst>
        </pc:spChg>
        <pc:spChg chg="del mod">
          <ac:chgData name="Dr. Bijit Biswas, CFM, AIIMS Deoghar" userId="eacc5fe8327dc998" providerId="LiveId" clId="{254C1AE6-6208-494A-B762-FC4E9C278E07}" dt="2024-05-25T14:16:55.156" v="212" actId="478"/>
          <ac:spMkLst>
            <pc:docMk/>
            <pc:sldMk cId="1622356307" sldId="276"/>
            <ac:spMk id="2" creationId="{1D806515-C933-3165-0D15-49B285C92C30}"/>
          </ac:spMkLst>
        </pc:spChg>
        <pc:spChg chg="add del">
          <ac:chgData name="Dr. Bijit Biswas, CFM, AIIMS Deoghar" userId="eacc5fe8327dc998" providerId="LiveId" clId="{254C1AE6-6208-494A-B762-FC4E9C278E07}" dt="2024-05-25T14:02:50.109" v="61" actId="478"/>
          <ac:spMkLst>
            <pc:docMk/>
            <pc:sldMk cId="1622356307" sldId="276"/>
            <ac:spMk id="4" creationId="{6CEFB1DD-808E-7FCB-5D30-689E179AA0B0}"/>
          </ac:spMkLst>
        </pc:spChg>
        <pc:spChg chg="add mod">
          <ac:chgData name="Dr. Bijit Biswas, CFM, AIIMS Deoghar" userId="eacc5fe8327dc998" providerId="LiveId" clId="{254C1AE6-6208-494A-B762-FC4E9C278E07}" dt="2024-05-25T14:01:49.209" v="57"/>
          <ac:spMkLst>
            <pc:docMk/>
            <pc:sldMk cId="1622356307" sldId="276"/>
            <ac:spMk id="5" creationId="{A7A78D03-621C-9C02-5D83-08B4081D6D88}"/>
          </ac:spMkLst>
        </pc:spChg>
        <pc:spChg chg="add mod">
          <ac:chgData name="Dr. Bijit Biswas, CFM, AIIMS Deoghar" userId="eacc5fe8327dc998" providerId="LiveId" clId="{254C1AE6-6208-494A-B762-FC4E9C278E07}" dt="2024-05-25T14:54:26.486" v="1101" actId="1076"/>
          <ac:spMkLst>
            <pc:docMk/>
            <pc:sldMk cId="1622356307" sldId="276"/>
            <ac:spMk id="6" creationId="{AEA9C581-95B1-B928-E54C-4D801D6757F8}"/>
          </ac:spMkLst>
        </pc:spChg>
        <pc:spChg chg="add mod">
          <ac:chgData name="Dr. Bijit Biswas, CFM, AIIMS Deoghar" userId="eacc5fe8327dc998" providerId="LiveId" clId="{254C1AE6-6208-494A-B762-FC4E9C278E07}" dt="2024-05-25T14:54:17.684" v="1099" actId="1076"/>
          <ac:spMkLst>
            <pc:docMk/>
            <pc:sldMk cId="1622356307" sldId="276"/>
            <ac:spMk id="8" creationId="{9F89EF09-F759-934B-AC5E-094CAFC383DA}"/>
          </ac:spMkLst>
        </pc:spChg>
        <pc:spChg chg="mod">
          <ac:chgData name="Dr. Bijit Biswas, CFM, AIIMS Deoghar" userId="eacc5fe8327dc998" providerId="LiveId" clId="{254C1AE6-6208-494A-B762-FC4E9C278E07}" dt="2024-05-25T14:52:14.877" v="1089" actId="2711"/>
          <ac:spMkLst>
            <pc:docMk/>
            <pc:sldMk cId="1622356307" sldId="276"/>
            <ac:spMk id="1048596" creationId="{00000000-0000-0000-0000-000000000000}"/>
          </ac:spMkLst>
        </pc:spChg>
        <pc:spChg chg="mod">
          <ac:chgData name="Dr. Bijit Biswas, CFM, AIIMS Deoghar" userId="eacc5fe8327dc998" providerId="LiveId" clId="{254C1AE6-6208-494A-B762-FC4E9C278E07}" dt="2024-05-25T14:57:12.133" v="1103" actId="20577"/>
          <ac:spMkLst>
            <pc:docMk/>
            <pc:sldMk cId="1622356307" sldId="276"/>
            <ac:spMk id="1048597" creationId="{00000000-0000-0000-0000-000000000000}"/>
          </ac:spMkLst>
        </pc:spChg>
        <pc:picChg chg="add mod">
          <ac:chgData name="Dr. Bijit Biswas, CFM, AIIMS Deoghar" userId="eacc5fe8327dc998" providerId="LiveId" clId="{254C1AE6-6208-494A-B762-FC4E9C278E07}" dt="2024-05-25T14:09:51.321" v="179" actId="1076"/>
          <ac:picMkLst>
            <pc:docMk/>
            <pc:sldMk cId="1622356307" sldId="276"/>
            <ac:picMk id="3" creationId="{D156A2FF-1858-DE67-346B-AF43A4647D44}"/>
          </ac:picMkLst>
        </pc:picChg>
        <pc:picChg chg="add mod">
          <ac:chgData name="Dr. Bijit Biswas, CFM, AIIMS Deoghar" userId="eacc5fe8327dc998" providerId="LiveId" clId="{254C1AE6-6208-494A-B762-FC4E9C278E07}" dt="2024-05-25T14:54:23.213" v="1100" actId="1076"/>
          <ac:picMkLst>
            <pc:docMk/>
            <pc:sldMk cId="1622356307" sldId="276"/>
            <ac:picMk id="4" creationId="{BBA213B7-DAC6-6D47-ABBE-B930FFF758BB}"/>
          </ac:picMkLst>
        </pc:picChg>
        <pc:picChg chg="mod">
          <ac:chgData name="Dr. Bijit Biswas, CFM, AIIMS Deoghar" userId="eacc5fe8327dc998" providerId="LiveId" clId="{254C1AE6-6208-494A-B762-FC4E9C278E07}" dt="2024-05-25T14:10:05.993" v="182" actId="14100"/>
          <ac:picMkLst>
            <pc:docMk/>
            <pc:sldMk cId="1622356307" sldId="276"/>
            <ac:picMk id="2097159"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23FCE-958C-C60E-B870-B8ECA23AB7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7C03111-339D-FCD5-1632-FF14331103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867B62B-1038-122E-8CFF-55718A98C8DB}"/>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5" name="Footer Placeholder 4">
            <a:extLst>
              <a:ext uri="{FF2B5EF4-FFF2-40B4-BE49-F238E27FC236}">
                <a16:creationId xmlns:a16="http://schemas.microsoft.com/office/drawing/2014/main" id="{A2FE2920-DEFD-773C-997F-BCC6813871B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195DA0C-DEB2-50E6-7642-8E4194954331}"/>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1351294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E56C-915F-4F10-8093-943036B5950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E66B43D-7684-B84A-9FBB-2D6F34C328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63FA3FB-9AAB-6A38-25F1-335A41E6A9AE}"/>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5" name="Footer Placeholder 4">
            <a:extLst>
              <a:ext uri="{FF2B5EF4-FFF2-40B4-BE49-F238E27FC236}">
                <a16:creationId xmlns:a16="http://schemas.microsoft.com/office/drawing/2014/main" id="{7791D942-56B6-E8F6-7DFA-F09F89AEBA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F168AD8-7A08-9960-BCDD-44D03C44AE74}"/>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292213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EA48F6-DF0A-A404-840C-36DE53996D2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10F7FDD-C069-628A-9CD9-659BCBF8D1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6103E9-5561-FB44-3DC9-6BBBD4C3A85A}"/>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5" name="Footer Placeholder 4">
            <a:extLst>
              <a:ext uri="{FF2B5EF4-FFF2-40B4-BE49-F238E27FC236}">
                <a16:creationId xmlns:a16="http://schemas.microsoft.com/office/drawing/2014/main" id="{9AB8049D-301C-4324-6C83-4DCD98C2D27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F5572A8-89D7-96C9-2872-D9EFF511BF9B}"/>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317844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0B82F-06A2-99F4-286E-F0B72FB821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E4E1851-8C2A-799B-0343-4C41ED364F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C23D40A-A961-A519-A646-83AE112019F9}"/>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5" name="Footer Placeholder 4">
            <a:extLst>
              <a:ext uri="{FF2B5EF4-FFF2-40B4-BE49-F238E27FC236}">
                <a16:creationId xmlns:a16="http://schemas.microsoft.com/office/drawing/2014/main" id="{4543697D-8FAD-F1C4-B363-08909340F9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CC39998-CBF4-7BEC-597A-26F0A5B29667}"/>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811932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00BF2-2FFB-6CC2-DB1E-1F1FAC6A0A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00194CA-F7FB-AA6F-6737-6A8C01F9CE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B67222-7300-1295-7D86-B2F2A005A35C}"/>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5" name="Footer Placeholder 4">
            <a:extLst>
              <a:ext uri="{FF2B5EF4-FFF2-40B4-BE49-F238E27FC236}">
                <a16:creationId xmlns:a16="http://schemas.microsoft.com/office/drawing/2014/main" id="{E85090AD-7D8A-1D19-66E9-DFE7E6DEA8A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0BE63DC-0FA4-2144-EBAA-3E8F7EF2F2C4}"/>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533855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C963A-B816-4766-58CA-51EF1DAA903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C3861B6-1B86-62C9-F76C-4C27C7FDB0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34429A9-E4EC-9E55-62ED-A09530828C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22901E2-CADC-740E-D3D1-CD5BB4AC1C7D}"/>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6" name="Footer Placeholder 5">
            <a:extLst>
              <a:ext uri="{FF2B5EF4-FFF2-40B4-BE49-F238E27FC236}">
                <a16:creationId xmlns:a16="http://schemas.microsoft.com/office/drawing/2014/main" id="{83E888B1-2FCF-A6DC-01DB-DF314004AC6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0118E60-F6F5-0D95-4A8B-C922BB0DA681}"/>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258109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0C142-F2F2-D41F-3FA9-A0357176099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3E49991-2A10-DDB8-84D3-11B34FFD17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046AC5-6298-E755-73CC-CB5FDC6526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6786CF9-FF12-58C4-DFF8-FBE4787BBB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37FCB2-5C5D-BDE6-5DDE-8FD47333F5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727253E-6270-7CB8-ED2C-B3DEF59C08F2}"/>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8" name="Footer Placeholder 7">
            <a:extLst>
              <a:ext uri="{FF2B5EF4-FFF2-40B4-BE49-F238E27FC236}">
                <a16:creationId xmlns:a16="http://schemas.microsoft.com/office/drawing/2014/main" id="{8E200E98-3F73-FA73-20F1-44C654C25A5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1019A7E-0DCB-4F7C-638F-07E554DD2F38}"/>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3117623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DECFC-34F6-C8A2-5760-561A22A3203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F12AF26-D64C-C9CD-319D-91713B2FBA09}"/>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4" name="Footer Placeholder 3">
            <a:extLst>
              <a:ext uri="{FF2B5EF4-FFF2-40B4-BE49-F238E27FC236}">
                <a16:creationId xmlns:a16="http://schemas.microsoft.com/office/drawing/2014/main" id="{F55622C8-D965-78CA-C2CD-6648917894E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8B5D17C-AC7A-0748-FA18-29244BF7CB68}"/>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228377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04DD8C-76AC-9415-2172-C73CC52AC558}"/>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3" name="Footer Placeholder 2">
            <a:extLst>
              <a:ext uri="{FF2B5EF4-FFF2-40B4-BE49-F238E27FC236}">
                <a16:creationId xmlns:a16="http://schemas.microsoft.com/office/drawing/2014/main" id="{5DDAAE80-6EC0-BC42-70A9-4EB26D48A87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61E7FC2-C74D-B7D5-0093-ED52143F9AA1}"/>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2616261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DD70-7E1F-C65B-1126-B9C8FC1EE6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34476FC-8A97-2028-D4A1-209AE6074B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EF433B0-BE22-832D-3341-D8407A51F8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D71D3C-83F4-350E-16C0-C8AAF045F8D5}"/>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6" name="Footer Placeholder 5">
            <a:extLst>
              <a:ext uri="{FF2B5EF4-FFF2-40B4-BE49-F238E27FC236}">
                <a16:creationId xmlns:a16="http://schemas.microsoft.com/office/drawing/2014/main" id="{03B81536-B851-C08D-15DA-53AE9562F4A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B61B173-6A19-EE5E-6C3C-A380A1C4ED66}"/>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135165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5C289-1CBF-E22B-56BA-64F997D888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B4AD520-1378-E2DC-4E48-3D1E6EA3EE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BDB0CFD-A6B5-8E5E-BB4C-4B3496017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14DC05-26E9-4A14-34C1-D3CEA13B6846}"/>
              </a:ext>
            </a:extLst>
          </p:cNvPr>
          <p:cNvSpPr>
            <a:spLocks noGrp="1"/>
          </p:cNvSpPr>
          <p:nvPr>
            <p:ph type="dt" sz="half" idx="10"/>
          </p:nvPr>
        </p:nvSpPr>
        <p:spPr/>
        <p:txBody>
          <a:bodyPr/>
          <a:lstStyle/>
          <a:p>
            <a:fld id="{080CCCA5-A7F2-475E-A2B6-FCA3C3C23FB3}" type="datetimeFigureOut">
              <a:rPr lang="en-IN" smtClean="0"/>
              <a:t>19-07-2024</a:t>
            </a:fld>
            <a:endParaRPr lang="en-IN"/>
          </a:p>
        </p:txBody>
      </p:sp>
      <p:sp>
        <p:nvSpPr>
          <p:cNvPr id="6" name="Footer Placeholder 5">
            <a:extLst>
              <a:ext uri="{FF2B5EF4-FFF2-40B4-BE49-F238E27FC236}">
                <a16:creationId xmlns:a16="http://schemas.microsoft.com/office/drawing/2014/main" id="{8C907B78-26B2-54B3-B518-AB79E7438D2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9D80AC5-D061-E071-A02E-6FB7315B7A35}"/>
              </a:ext>
            </a:extLst>
          </p:cNvPr>
          <p:cNvSpPr>
            <a:spLocks noGrp="1"/>
          </p:cNvSpPr>
          <p:nvPr>
            <p:ph type="sldNum" sz="quarter" idx="12"/>
          </p:nvPr>
        </p:nvSpPr>
        <p:spPr/>
        <p:txBody>
          <a:bodyPr/>
          <a:lstStyle/>
          <a:p>
            <a:fld id="{65462639-BB85-431D-B8B6-D24B5EEC5FBD}" type="slidenum">
              <a:rPr lang="en-IN" smtClean="0"/>
              <a:t>‹#›</a:t>
            </a:fld>
            <a:endParaRPr lang="en-IN"/>
          </a:p>
        </p:txBody>
      </p:sp>
    </p:spTree>
    <p:extLst>
      <p:ext uri="{BB962C8B-B14F-4D97-AF65-F5344CB8AC3E}">
        <p14:creationId xmlns:p14="http://schemas.microsoft.com/office/powerpoint/2010/main" val="1110730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00C0D9-76EE-CBE1-0D50-0D21E9D9C7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0956BA5-6810-CA7C-ED9F-37293D9DDE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2177C03-35F2-EDE6-CD6F-9AEEE73F58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0CCCA5-A7F2-475E-A2B6-FCA3C3C23FB3}" type="datetimeFigureOut">
              <a:rPr lang="en-IN" smtClean="0"/>
              <a:t>19-07-2024</a:t>
            </a:fld>
            <a:endParaRPr lang="en-IN"/>
          </a:p>
        </p:txBody>
      </p:sp>
      <p:sp>
        <p:nvSpPr>
          <p:cNvPr id="5" name="Footer Placeholder 4">
            <a:extLst>
              <a:ext uri="{FF2B5EF4-FFF2-40B4-BE49-F238E27FC236}">
                <a16:creationId xmlns:a16="http://schemas.microsoft.com/office/drawing/2014/main" id="{32139035-6A16-E512-10A4-DA661686EF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1CCB4F8-2EAF-9DAE-1C3D-2922A0DC33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62639-BB85-431D-B8B6-D24B5EEC5FBD}" type="slidenum">
              <a:rPr lang="en-IN" smtClean="0"/>
              <a:t>‹#›</a:t>
            </a:fld>
            <a:endParaRPr lang="en-IN"/>
          </a:p>
        </p:txBody>
      </p:sp>
    </p:spTree>
    <p:extLst>
      <p:ext uri="{BB962C8B-B14F-4D97-AF65-F5344CB8AC3E}">
        <p14:creationId xmlns:p14="http://schemas.microsoft.com/office/powerpoint/2010/main" val="4043526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Picture 3"/>
          <p:cNvPicPr>
            <a:picLocks noChangeAspect="1" noChangeArrowheads="1"/>
          </p:cNvPicPr>
          <p:nvPr/>
        </p:nvPicPr>
        <p:blipFill>
          <a:blip r:embed="rId2"/>
          <a:srcRect/>
          <a:stretch>
            <a:fillRect/>
          </a:stretch>
        </p:blipFill>
        <p:spPr bwMode="auto">
          <a:xfrm>
            <a:off x="391885" y="212741"/>
            <a:ext cx="1045053" cy="1099093"/>
          </a:xfrm>
          <a:prstGeom prst="rect">
            <a:avLst/>
          </a:prstGeom>
          <a:noFill/>
        </p:spPr>
      </p:pic>
      <p:sp>
        <p:nvSpPr>
          <p:cNvPr id="1048594" name="Rectangle 14"/>
          <p:cNvSpPr>
            <a:spLocks noChangeArrowheads="1"/>
          </p:cNvSpPr>
          <p:nvPr/>
        </p:nvSpPr>
        <p:spPr bwMode="auto">
          <a:xfrm>
            <a:off x="0" y="49530"/>
            <a:ext cx="182880" cy="35814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endParaRPr lang="en-US"/>
          </a:p>
        </p:txBody>
      </p:sp>
      <p:sp>
        <p:nvSpPr>
          <p:cNvPr id="1048595" name="Rectangle 15"/>
          <p:cNvSpPr>
            <a:spLocks noChangeArrowheads="1"/>
          </p:cNvSpPr>
          <p:nvPr/>
        </p:nvSpPr>
        <p:spPr bwMode="auto">
          <a:xfrm>
            <a:off x="6096000" y="45720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048596" name="Rectangle 16"/>
          <p:cNvSpPr>
            <a:spLocks noChangeArrowheads="1"/>
          </p:cNvSpPr>
          <p:nvPr/>
        </p:nvSpPr>
        <p:spPr bwMode="auto">
          <a:xfrm>
            <a:off x="1515029" y="89471"/>
            <a:ext cx="9205118" cy="1477328"/>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65438" algn="ct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865438" algn="ctr"/>
              </a:tabLst>
            </a:pPr>
            <a:r>
              <a:rPr lang="en-US" altLang="en-US" b="1" dirty="0">
                <a:solidFill>
                  <a:srgbClr val="FF0000"/>
                </a:solidFill>
                <a:latin typeface="Aptos Display" panose="020B0004020202020204" pitchFamily="34" charset="0"/>
                <a:ea typeface="Calibri" panose="020F0502020204030204" pitchFamily="34" charset="0"/>
                <a:cs typeface="Mangal" panose="02040503050203030202" pitchFamily="18" charset="0"/>
              </a:rPr>
              <a:t>1</a:t>
            </a:r>
            <a:r>
              <a:rPr lang="en-US" altLang="en-US" b="1" baseline="30000" dirty="0">
                <a:solidFill>
                  <a:srgbClr val="FF0000"/>
                </a:solidFill>
                <a:latin typeface="Aptos Display" panose="020B0004020202020204" pitchFamily="34" charset="0"/>
                <a:ea typeface="Calibri" panose="020F0502020204030204" pitchFamily="34" charset="0"/>
                <a:cs typeface="Mangal" panose="02040503050203030202" pitchFamily="18" charset="0"/>
              </a:rPr>
              <a:t>st</a:t>
            </a:r>
            <a:r>
              <a:rPr lang="en-US" altLang="en-US" b="1" dirty="0">
                <a:solidFill>
                  <a:srgbClr val="FF0000"/>
                </a:solidFill>
                <a:latin typeface="Aptos Display" panose="020B0004020202020204" pitchFamily="34" charset="0"/>
                <a:ea typeface="Calibri" panose="020F0502020204030204" pitchFamily="34" charset="0"/>
                <a:cs typeface="Mangal" panose="02040503050203030202" pitchFamily="18" charset="0"/>
              </a:rPr>
              <a:t> National Conference on Tobacco Use among Tribal Communities of India</a:t>
            </a:r>
          </a:p>
          <a:p>
            <a:pPr marL="0" marR="0" lvl="0" indent="0" algn="ctr" defTabSz="914400" rtl="0" eaLnBrk="0" fontAlgn="base" latinLnBrk="0" hangingPunct="0">
              <a:lnSpc>
                <a:spcPct val="100000"/>
              </a:lnSpc>
              <a:spcBef>
                <a:spcPct val="0"/>
              </a:spcBef>
              <a:spcAft>
                <a:spcPct val="0"/>
              </a:spcAft>
              <a:buClrTx/>
              <a:buSzTx/>
              <a:buFontTx/>
              <a:buNone/>
              <a:tabLst>
                <a:tab pos="2865438" algn="ctr"/>
              </a:tabLst>
            </a:pPr>
            <a:r>
              <a:rPr lang="en-US" altLang="en-US" sz="2000" b="1" dirty="0">
                <a:solidFill>
                  <a:srgbClr val="FF0000"/>
                </a:solidFill>
                <a:latin typeface="Aptos Display" panose="020B0004020202020204" pitchFamily="34" charset="0"/>
                <a:ea typeface="Calibri" panose="020F0502020204030204" pitchFamily="34" charset="0"/>
                <a:cs typeface="Mangal" panose="02040503050203030202" pitchFamily="18" charset="0"/>
              </a:rPr>
              <a:t>TUTC 2024</a:t>
            </a:r>
            <a:endParaRPr kumimoji="0" lang="en-US" altLang="en-US" sz="2000" b="1" i="0" u="none" strike="noStrike" cap="none" normalizeH="0" baseline="0" dirty="0">
              <a:ln>
                <a:noFill/>
              </a:ln>
              <a:solidFill>
                <a:srgbClr val="FF0000"/>
              </a:solidFill>
              <a:effectLst/>
              <a:latin typeface="Aptos Display" panose="020B0004020202020204" pitchFamily="34" charset="0"/>
              <a:ea typeface="Calibri" panose="020F0502020204030204" pitchFamily="34" charset="0"/>
              <a:cs typeface="Mangal" panose="02040503050203030202"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Lst>
            </a:pPr>
            <a:r>
              <a:rPr lang="en-US" altLang="en-US" sz="1600" b="1" dirty="0">
                <a:solidFill>
                  <a:srgbClr val="FF0000"/>
                </a:solidFill>
                <a:latin typeface="Aptos Display" panose="020B0004020202020204" pitchFamily="34" charset="0"/>
                <a:ea typeface="Calibri" panose="020F0502020204030204" pitchFamily="34" charset="0"/>
                <a:cs typeface="Mangal" panose="02040503050203030202" pitchFamily="18" charset="0"/>
              </a:rPr>
              <a:t>20</a:t>
            </a:r>
            <a:r>
              <a:rPr lang="en-US" altLang="en-US" sz="1600" b="1" baseline="30000" dirty="0">
                <a:solidFill>
                  <a:srgbClr val="FF0000"/>
                </a:solidFill>
                <a:latin typeface="Aptos Display" panose="020B0004020202020204" pitchFamily="34" charset="0"/>
                <a:ea typeface="Calibri" panose="020F0502020204030204" pitchFamily="34" charset="0"/>
                <a:cs typeface="Mangal" panose="02040503050203030202" pitchFamily="18" charset="0"/>
              </a:rPr>
              <a:t>th</a:t>
            </a:r>
            <a:r>
              <a:rPr lang="en-US" altLang="en-US" sz="1600" b="1" dirty="0">
                <a:solidFill>
                  <a:srgbClr val="FF0000"/>
                </a:solidFill>
                <a:latin typeface="Aptos Display" panose="020B0004020202020204" pitchFamily="34" charset="0"/>
                <a:ea typeface="Calibri" panose="020F0502020204030204" pitchFamily="34" charset="0"/>
                <a:cs typeface="Mangal" panose="02040503050203030202" pitchFamily="18" charset="0"/>
              </a:rPr>
              <a:t>-21</a:t>
            </a:r>
            <a:r>
              <a:rPr lang="en-US" altLang="en-US" sz="1600" b="1" baseline="30000" dirty="0">
                <a:solidFill>
                  <a:srgbClr val="FF0000"/>
                </a:solidFill>
                <a:latin typeface="Aptos Display" panose="020B0004020202020204" pitchFamily="34" charset="0"/>
                <a:ea typeface="Calibri" panose="020F0502020204030204" pitchFamily="34" charset="0"/>
                <a:cs typeface="Mangal" panose="02040503050203030202" pitchFamily="18" charset="0"/>
              </a:rPr>
              <a:t>st </a:t>
            </a:r>
            <a:r>
              <a:rPr lang="en-US" altLang="en-US" sz="1600" b="1" dirty="0">
                <a:solidFill>
                  <a:srgbClr val="FF0000"/>
                </a:solidFill>
                <a:latin typeface="Aptos Display" panose="020B0004020202020204" pitchFamily="34" charset="0"/>
                <a:ea typeface="Calibri" panose="020F0502020204030204" pitchFamily="34" charset="0"/>
                <a:cs typeface="Mangal" panose="02040503050203030202" pitchFamily="18" charset="0"/>
              </a:rPr>
              <a:t>July </a:t>
            </a:r>
          </a:p>
          <a:p>
            <a:pPr marL="0" marR="0" lvl="0" indent="0" algn="ctr" defTabSz="914400" rtl="0" eaLnBrk="0" fontAlgn="base" latinLnBrk="0" hangingPunct="0">
              <a:lnSpc>
                <a:spcPct val="100000"/>
              </a:lnSpc>
              <a:spcBef>
                <a:spcPct val="0"/>
              </a:spcBef>
              <a:spcAft>
                <a:spcPct val="0"/>
              </a:spcAft>
              <a:buClrTx/>
              <a:buSzTx/>
              <a:buFontTx/>
              <a:buNone/>
              <a:tabLst>
                <a:tab pos="2865438" algn="ctr"/>
              </a:tabLst>
            </a:pPr>
            <a:r>
              <a:rPr kumimoji="0" lang="en-US" altLang="en-US" sz="1600" b="1" i="0" u="none" strike="noStrike" cap="none" normalizeH="0" baseline="0" dirty="0">
                <a:ln>
                  <a:noFill/>
                </a:ln>
                <a:solidFill>
                  <a:srgbClr val="984806"/>
                </a:solidFill>
                <a:effectLst/>
                <a:latin typeface="Aptos Display" panose="020B0004020202020204" pitchFamily="34" charset="0"/>
                <a:ea typeface="Calibri" panose="020F0502020204030204" pitchFamily="34" charset="0"/>
                <a:cs typeface="Calibri" panose="020F0502020204030204" pitchFamily="34" charset="0"/>
              </a:rPr>
              <a:t>ALL INDIA INSTITUTE OF MEDICAL SCIENCES, DEOGHAR</a:t>
            </a:r>
            <a:endParaRPr kumimoji="0" lang="en-US" altLang="en-US" sz="1600" b="0" i="0" u="none" strike="noStrike" cap="none" normalizeH="0" baseline="0" dirty="0">
              <a:ln>
                <a:noFill/>
              </a:ln>
              <a:solidFill>
                <a:schemeClr val="tx1"/>
              </a:solidFill>
              <a:effectLst/>
              <a:latin typeface="Aptos Display" panose="020B00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Lst>
            </a:pPr>
            <a:r>
              <a:rPr kumimoji="0" lang="hi-IN" altLang="en-US" b="1" i="0" u="none" strike="noStrike" cap="none" normalizeH="0" baseline="0" dirty="0">
                <a:ln>
                  <a:noFill/>
                </a:ln>
                <a:solidFill>
                  <a:srgbClr val="984806"/>
                </a:solidFill>
                <a:effectLst/>
                <a:latin typeface="Calibri" panose="020F0502020204030204" pitchFamily="34" charset="0"/>
                <a:ea typeface="Calibri" panose="020F0502020204030204" pitchFamily="34" charset="0"/>
                <a:cs typeface="Mangal" panose="02040503050203030202" pitchFamily="18" charset="0"/>
              </a:rPr>
              <a:t>	</a:t>
            </a:r>
            <a:endParaRPr kumimoji="0" lang="en-US" altLang="en-US" b="0" i="0" u="none" strike="noStrike" cap="none" normalizeH="0" baseline="0" dirty="0">
              <a:ln>
                <a:noFill/>
              </a:ln>
              <a:solidFill>
                <a:schemeClr val="tx1"/>
              </a:solidFill>
              <a:effectLst/>
            </a:endParaRPr>
          </a:p>
        </p:txBody>
      </p:sp>
      <p:sp>
        <p:nvSpPr>
          <p:cNvPr id="1048597" name="Content Placeholder 7"/>
          <p:cNvSpPr>
            <a:spLocks noGrp="1"/>
          </p:cNvSpPr>
          <p:nvPr>
            <p:ph idx="1"/>
          </p:nvPr>
        </p:nvSpPr>
        <p:spPr>
          <a:xfrm>
            <a:off x="3239513" y="1311834"/>
            <a:ext cx="8916731" cy="5370951"/>
          </a:xfrm>
        </p:spPr>
        <p:txBody>
          <a:bodyPr>
            <a:noAutofit/>
          </a:bodyPr>
          <a:lstStyle/>
          <a:p>
            <a:pPr>
              <a:lnSpc>
                <a:spcPct val="100000"/>
              </a:lnSpc>
            </a:pPr>
            <a:r>
              <a:rPr lang="en-US" sz="1600" b="1" dirty="0">
                <a:latin typeface="Aptos Display" panose="020B0004020202020204" pitchFamily="34" charset="0"/>
              </a:rPr>
              <a:t>Qualifications &amp; Experience:</a:t>
            </a:r>
          </a:p>
          <a:p>
            <a:pPr>
              <a:lnSpc>
                <a:spcPct val="100000"/>
              </a:lnSpc>
            </a:pPr>
            <a:r>
              <a:rPr lang="en-GB" sz="1600" dirty="0">
                <a:latin typeface="Aptos Display" panose="020B0004020202020204" pitchFamily="34" charset="0"/>
              </a:rPr>
              <a:t>Dr. Sonu Goel has obtained an MBBS and MD degree in Community Medicine from Indira Gandhi Medical College and Hospital, Shimla, and a Ph.D. degree from Maastricht University, Netherlands and has 25 years of experience in the field of Public Health.</a:t>
            </a:r>
            <a:endParaRPr lang="en-US" sz="1600" dirty="0">
              <a:latin typeface="Aptos Display" panose="020B0004020202020204" pitchFamily="34" charset="0"/>
            </a:endParaRPr>
          </a:p>
          <a:p>
            <a:pPr>
              <a:lnSpc>
                <a:spcPct val="100000"/>
              </a:lnSpc>
            </a:pPr>
            <a:r>
              <a:rPr lang="en-US" sz="1600" b="1" dirty="0">
                <a:latin typeface="Aptos Display" panose="020B0004020202020204" pitchFamily="34" charset="0"/>
              </a:rPr>
              <a:t>Research Projects &amp; Publications:</a:t>
            </a:r>
          </a:p>
          <a:p>
            <a:pPr>
              <a:lnSpc>
                <a:spcPct val="100000"/>
              </a:lnSpc>
            </a:pPr>
            <a:r>
              <a:rPr lang="en-GB" sz="1600" dirty="0" err="1">
                <a:latin typeface="Aptos Display" panose="020B0004020202020204" pitchFamily="34" charset="0"/>
              </a:rPr>
              <a:t>Dr.</a:t>
            </a:r>
            <a:r>
              <a:rPr lang="en-GB" sz="1600" dirty="0">
                <a:latin typeface="Aptos Display" panose="020B0004020202020204" pitchFamily="34" charset="0"/>
              </a:rPr>
              <a:t> Goel has supervised over 50 national and international projects as the Principal Investigator and is currently leading five ongoing projects. He has published more than 270 research articles in esteemed international peer-reviewed journals.</a:t>
            </a:r>
            <a:endParaRPr lang="en-US" sz="1600" dirty="0">
              <a:latin typeface="Aptos Display" panose="020B0004020202020204" pitchFamily="34" charset="0"/>
            </a:endParaRPr>
          </a:p>
          <a:p>
            <a:pPr>
              <a:lnSpc>
                <a:spcPct val="100000"/>
              </a:lnSpc>
            </a:pPr>
            <a:r>
              <a:rPr lang="en-US" sz="1600" b="1" dirty="0">
                <a:latin typeface="Aptos Display" panose="020B0004020202020204" pitchFamily="34" charset="0"/>
              </a:rPr>
              <a:t>Awards &amp; Achievements: </a:t>
            </a:r>
          </a:p>
          <a:p>
            <a:pPr>
              <a:lnSpc>
                <a:spcPct val="100000"/>
              </a:lnSpc>
            </a:pPr>
            <a:r>
              <a:rPr lang="en-GB" sz="1600" dirty="0">
                <a:latin typeface="Aptos Display" panose="020B0004020202020204" pitchFamily="34" charset="0"/>
              </a:rPr>
              <a:t>He is a recipient of various awards and fellowships, including the fellow of  National Academy of Medical Sciences, Young Researcher Award by IAPSM-FORD Foundation, </a:t>
            </a:r>
            <a:r>
              <a:rPr lang="en-GB" sz="1600" dirty="0" err="1">
                <a:latin typeface="Aptos Display" panose="020B0004020202020204" pitchFamily="34" charset="0"/>
              </a:rPr>
              <a:t>Harcharan</a:t>
            </a:r>
            <a:r>
              <a:rPr lang="en-GB" sz="1600" dirty="0">
                <a:latin typeface="Aptos Display" panose="020B0004020202020204" pitchFamily="34" charset="0"/>
              </a:rPr>
              <a:t> Singh Oration Award, Vasudeva Oration Award, JE Park Oration, and was awarded the Public Health Excellence of India by the Hon'ble Union Minister of Health &amp; Family Welfare in 2014.</a:t>
            </a:r>
            <a:endParaRPr lang="en-US" sz="1600" dirty="0">
              <a:latin typeface="Aptos Display" panose="020B0004020202020204" pitchFamily="34" charset="0"/>
            </a:endParaRPr>
          </a:p>
          <a:p>
            <a:pPr>
              <a:lnSpc>
                <a:spcPct val="100000"/>
              </a:lnSpc>
            </a:pPr>
            <a:r>
              <a:rPr lang="en-US" sz="1600" b="1" dirty="0">
                <a:latin typeface="Aptos Display" panose="020B0004020202020204" pitchFamily="34" charset="0"/>
              </a:rPr>
              <a:t>Work related to Tobacco Control:</a:t>
            </a:r>
          </a:p>
          <a:p>
            <a:pPr>
              <a:lnSpc>
                <a:spcPct val="100000"/>
              </a:lnSpc>
            </a:pPr>
            <a:r>
              <a:rPr lang="en-GB" sz="1600" dirty="0">
                <a:latin typeface="Aptos Display" panose="020B0004020202020204" pitchFamily="34" charset="0"/>
              </a:rPr>
              <a:t>He is the Chair of the Tobacco Control Section and leads the MPOWER Research Group of The Union, as well as the NAMS Task Force on Tobacco Control. Additionally, he is the Director of the WHO Awardee E-Resource Centre for Tobacco Control and the Convenor of the Scientific Support Group established by the Ministry of Health and Family Welfare, Government of India.</a:t>
            </a:r>
            <a:endParaRPr lang="en-US" sz="1600" dirty="0">
              <a:latin typeface="Aptos Display" panose="020B0004020202020204" pitchFamily="34" charset="0"/>
            </a:endParaRPr>
          </a:p>
        </p:txBody>
      </p:sp>
      <p:sp>
        <p:nvSpPr>
          <p:cNvPr id="5" name="Rectangle 4">
            <a:extLst>
              <a:ext uri="{FF2B5EF4-FFF2-40B4-BE49-F238E27FC236}">
                <a16:creationId xmlns:a16="http://schemas.microsoft.com/office/drawing/2014/main" id="{A7A78D03-621C-9C02-5D83-08B4081D6D88}"/>
              </a:ext>
            </a:extLst>
          </p:cNvPr>
          <p:cNvSpPr/>
          <p:nvPr/>
        </p:nvSpPr>
        <p:spPr>
          <a:xfrm>
            <a:off x="0" y="-9842"/>
            <a:ext cx="12192000" cy="6867842"/>
          </a:xfrm>
          <a:prstGeom prst="rect">
            <a:avLst/>
          </a:prstGeom>
          <a:no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a:extLst>
              <a:ext uri="{FF2B5EF4-FFF2-40B4-BE49-F238E27FC236}">
                <a16:creationId xmlns:a16="http://schemas.microsoft.com/office/drawing/2014/main" id="{AEA9C581-95B1-B928-E54C-4D801D6757F8}"/>
              </a:ext>
            </a:extLst>
          </p:cNvPr>
          <p:cNvSpPr/>
          <p:nvPr/>
        </p:nvSpPr>
        <p:spPr>
          <a:xfrm>
            <a:off x="666360" y="1899965"/>
            <a:ext cx="1978090" cy="239796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7" name="Picture 6" descr="A group of people dancing in a circle&#10;&#10;Description automatically generated">
            <a:extLst>
              <a:ext uri="{FF2B5EF4-FFF2-40B4-BE49-F238E27FC236}">
                <a16:creationId xmlns:a16="http://schemas.microsoft.com/office/drawing/2014/main" id="{18B4541E-05FD-3003-B188-B5E5D38ACE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8239" y="228600"/>
            <a:ext cx="1085851" cy="1083234"/>
          </a:xfrm>
          <a:prstGeom prst="rect">
            <a:avLst/>
          </a:prstGeom>
        </p:spPr>
      </p:pic>
      <p:sp>
        <p:nvSpPr>
          <p:cNvPr id="9" name="Rectangle 8">
            <a:extLst>
              <a:ext uri="{FF2B5EF4-FFF2-40B4-BE49-F238E27FC236}">
                <a16:creationId xmlns:a16="http://schemas.microsoft.com/office/drawing/2014/main" id="{4039722E-755A-CC72-C9B6-7606A11A30F8}"/>
              </a:ext>
            </a:extLst>
          </p:cNvPr>
          <p:cNvSpPr/>
          <p:nvPr/>
        </p:nvSpPr>
        <p:spPr>
          <a:xfrm>
            <a:off x="227477" y="4454165"/>
            <a:ext cx="3012036" cy="2339102"/>
          </a:xfrm>
          <a:prstGeom prst="rect">
            <a:avLst/>
          </a:prstGeom>
        </p:spPr>
        <p:txBody>
          <a:bodyPr wrap="square">
            <a:spAutoFit/>
          </a:bodyPr>
          <a:lstStyle/>
          <a:p>
            <a:r>
              <a:rPr kumimoji="0" lang="en-GB" sz="2000" b="1" i="0" u="none" strike="noStrike" kern="1200" cap="none" spc="0" normalizeH="0" baseline="0" noProof="0" dirty="0" err="1">
                <a:ln>
                  <a:noFill/>
                </a:ln>
                <a:solidFill>
                  <a:prstClr val="black"/>
                </a:solidFill>
                <a:effectLst/>
                <a:uLnTx/>
                <a:uFillTx/>
                <a:latin typeface="Aptos Display" panose="020B0004020202020204" pitchFamily="34" charset="0"/>
              </a:rPr>
              <a:t>Dr.</a:t>
            </a:r>
            <a:r>
              <a:rPr kumimoji="0" lang="en-GB" sz="2000" b="1" i="0" u="none" strike="noStrike" kern="1200" cap="none" spc="0" normalizeH="0" baseline="0" noProof="0" dirty="0">
                <a:ln>
                  <a:noFill/>
                </a:ln>
                <a:solidFill>
                  <a:prstClr val="black"/>
                </a:solidFill>
                <a:effectLst/>
                <a:uLnTx/>
                <a:uFillTx/>
                <a:latin typeface="Aptos Display" panose="020B0004020202020204" pitchFamily="34" charset="0"/>
              </a:rPr>
              <a:t> Sonu Goel</a:t>
            </a:r>
          </a:p>
          <a:p>
            <a:r>
              <a:rPr kumimoji="0" lang="en-GB" sz="1400" b="1" i="0" u="none" strike="noStrike" kern="1200" cap="none" spc="0" normalizeH="0" baseline="0" noProof="0" dirty="0">
                <a:ln>
                  <a:noFill/>
                </a:ln>
                <a:solidFill>
                  <a:prstClr val="black"/>
                </a:solidFill>
                <a:effectLst/>
                <a:uLnTx/>
                <a:uFillTx/>
                <a:latin typeface="Aptos Display" panose="020B0004020202020204" pitchFamily="34" charset="0"/>
              </a:rPr>
              <a:t>Professor, </a:t>
            </a:r>
            <a:r>
              <a:rPr kumimoji="0" lang="en-GB" sz="1400" b="0" i="0" u="none" strike="noStrike" kern="1200" cap="none" spc="0" normalizeH="0" baseline="0" noProof="0" dirty="0">
                <a:ln>
                  <a:noFill/>
                </a:ln>
                <a:solidFill>
                  <a:prstClr val="black"/>
                </a:solidFill>
                <a:effectLst/>
                <a:uLnTx/>
                <a:uFillTx/>
                <a:latin typeface="Aptos Display" panose="020B0004020202020204" pitchFamily="34" charset="0"/>
              </a:rPr>
              <a:t>DCM &amp; SPH, </a:t>
            </a:r>
          </a:p>
          <a:p>
            <a:r>
              <a:rPr kumimoji="0" lang="en-GB" sz="1400" b="1" i="0" u="none" strike="noStrike" kern="1200" cap="none" spc="0" normalizeH="0" baseline="0" noProof="0" dirty="0">
                <a:ln>
                  <a:noFill/>
                </a:ln>
                <a:solidFill>
                  <a:prstClr val="black"/>
                </a:solidFill>
                <a:effectLst/>
                <a:uLnTx/>
                <a:uFillTx/>
                <a:latin typeface="Aptos Display" panose="020B0004020202020204" pitchFamily="34" charset="0"/>
              </a:rPr>
              <a:t>Director, e-RCTC,</a:t>
            </a:r>
            <a:r>
              <a:rPr kumimoji="0" lang="en-GB" sz="1400" b="0" i="0" u="none" strike="noStrike" kern="1200" cap="none" spc="0" normalizeH="0" baseline="0" noProof="0" dirty="0">
                <a:ln>
                  <a:noFill/>
                </a:ln>
                <a:solidFill>
                  <a:prstClr val="black"/>
                </a:solidFill>
                <a:effectLst/>
                <a:uLnTx/>
                <a:uFillTx/>
                <a:latin typeface="Aptos Display" panose="020B0004020202020204" pitchFamily="34" charset="0"/>
              </a:rPr>
              <a:t> PGIMER, Chandigarh</a:t>
            </a:r>
          </a:p>
          <a:p>
            <a:r>
              <a:rPr kumimoji="0" lang="en-GB" sz="1400" b="1" i="0" u="none" strike="noStrike" kern="1200" cap="none" spc="0" normalizeH="0" baseline="0" noProof="0" dirty="0">
                <a:ln>
                  <a:noFill/>
                </a:ln>
                <a:solidFill>
                  <a:prstClr val="black"/>
                </a:solidFill>
                <a:effectLst/>
                <a:uLnTx/>
                <a:uFillTx/>
                <a:latin typeface="Aptos Display" panose="020B0004020202020204" pitchFamily="34" charset="0"/>
              </a:rPr>
              <a:t>Adjunct Associate Clinical Professor, </a:t>
            </a:r>
            <a:r>
              <a:rPr kumimoji="0" lang="en-GB" sz="1400" b="0" i="0" u="none" strike="noStrike" kern="1200" cap="none" spc="0" normalizeH="0" baseline="0" noProof="0" dirty="0">
                <a:ln>
                  <a:noFill/>
                </a:ln>
                <a:solidFill>
                  <a:prstClr val="black"/>
                </a:solidFill>
                <a:effectLst/>
                <a:uLnTx/>
                <a:uFillTx/>
                <a:latin typeface="Aptos Display" panose="020B0004020202020204" pitchFamily="34" charset="0"/>
              </a:rPr>
              <a:t>School of Medicine, </a:t>
            </a:r>
          </a:p>
          <a:p>
            <a:r>
              <a:rPr kumimoji="0" lang="en-GB" sz="1400" b="0" i="0" u="none" strike="noStrike" kern="1200" cap="none" spc="0" normalizeH="0" baseline="0" noProof="0" dirty="0">
                <a:ln>
                  <a:noFill/>
                </a:ln>
                <a:solidFill>
                  <a:prstClr val="black"/>
                </a:solidFill>
                <a:effectLst/>
                <a:uLnTx/>
                <a:uFillTx/>
                <a:latin typeface="Aptos Display" panose="020B0004020202020204" pitchFamily="34" charset="0"/>
              </a:rPr>
              <a:t>University of Limerick, Ireland</a:t>
            </a:r>
          </a:p>
          <a:p>
            <a:r>
              <a:rPr kumimoji="0" lang="en-GB" sz="1400" b="1" i="0" u="none" strike="noStrike" kern="1200" cap="none" spc="0" normalizeH="0" baseline="0" noProof="0" dirty="0">
                <a:ln>
                  <a:noFill/>
                </a:ln>
                <a:solidFill>
                  <a:prstClr val="black"/>
                </a:solidFill>
                <a:effectLst/>
                <a:uLnTx/>
                <a:uFillTx/>
                <a:latin typeface="Aptos Display" panose="020B0004020202020204" pitchFamily="34" charset="0"/>
              </a:rPr>
              <a:t>Honorary Professor, </a:t>
            </a:r>
          </a:p>
          <a:p>
            <a:r>
              <a:rPr kumimoji="0" lang="en-GB" sz="1400" b="0" i="0" u="none" strike="noStrike" kern="1200" cap="none" spc="0" normalizeH="0" baseline="0" noProof="0" dirty="0">
                <a:ln>
                  <a:noFill/>
                </a:ln>
                <a:solidFill>
                  <a:prstClr val="black"/>
                </a:solidFill>
                <a:effectLst/>
                <a:uLnTx/>
                <a:uFillTx/>
                <a:latin typeface="Aptos Display" panose="020B0004020202020204" pitchFamily="34" charset="0"/>
              </a:rPr>
              <a:t>Human &amp; Health Sciences, Swansea University, United Kingdom</a:t>
            </a:r>
            <a:endParaRPr kumimoji="0" lang="en-IN" sz="1400" b="0" i="0" u="none" strike="noStrike" kern="1200" cap="none" spc="0" normalizeH="0" baseline="0" noProof="0" dirty="0">
              <a:ln>
                <a:noFill/>
              </a:ln>
              <a:solidFill>
                <a:prstClr val="black"/>
              </a:solidFill>
              <a:effectLst/>
              <a:uLnTx/>
              <a:uFillTx/>
              <a:latin typeface="Aptos Display" panose="020B0004020202020204" pitchFamily="34" charset="0"/>
            </a:endParaRPr>
          </a:p>
        </p:txBody>
      </p:sp>
      <p:pic>
        <p:nvPicPr>
          <p:cNvPr id="15" name="Picture 14" descr="A person in a suit and tie&#10;&#10;Description automatically generated">
            <a:extLst>
              <a:ext uri="{FF2B5EF4-FFF2-40B4-BE49-F238E27FC236}">
                <a16:creationId xmlns:a16="http://schemas.microsoft.com/office/drawing/2014/main" id="{392FE880-7E8E-98FC-6B49-B8AF37AAD1EC}"/>
              </a:ext>
            </a:extLst>
          </p:cNvPr>
          <p:cNvPicPr>
            <a:picLocks noChangeAspect="1"/>
          </p:cNvPicPr>
          <p:nvPr/>
        </p:nvPicPr>
        <p:blipFill rotWithShape="1">
          <a:blip r:embed="rId4">
            <a:extLst>
              <a:ext uri="{28A0092B-C50C-407E-A947-70E740481C1C}">
                <a14:useLocalDpi xmlns:a14="http://schemas.microsoft.com/office/drawing/2010/main" val="0"/>
              </a:ext>
            </a:extLst>
          </a:blip>
          <a:srcRect l="21531" r="22033" b="4838"/>
          <a:stretch/>
        </p:blipFill>
        <p:spPr>
          <a:xfrm>
            <a:off x="629766" y="1764168"/>
            <a:ext cx="2057860" cy="2533765"/>
          </a:xfrm>
          <a:prstGeom prst="rect">
            <a:avLst/>
          </a:prstGeom>
        </p:spPr>
      </p:pic>
    </p:spTree>
    <p:extLst>
      <p:ext uri="{BB962C8B-B14F-4D97-AF65-F5344CB8AC3E}">
        <p14:creationId xmlns:p14="http://schemas.microsoft.com/office/powerpoint/2010/main" val="1622356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302</Words>
  <Application>Microsoft Office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 Display</vt: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Benazir Alam</dc:creator>
  <cp:lastModifiedBy>Diksha Walia</cp:lastModifiedBy>
  <cp:revision>6</cp:revision>
  <dcterms:created xsi:type="dcterms:W3CDTF">2023-09-13T07:49:34Z</dcterms:created>
  <dcterms:modified xsi:type="dcterms:W3CDTF">2024-07-19T04:16:23Z</dcterms:modified>
</cp:coreProperties>
</file>